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8" r:id="rId3"/>
    <p:sldId id="257" r:id="rId4"/>
    <p:sldId id="262" r:id="rId5"/>
    <p:sldId id="265" r:id="rId6"/>
    <p:sldId id="266" r:id="rId7"/>
    <p:sldId id="269" r:id="rId8"/>
    <p:sldId id="270" r:id="rId9"/>
    <p:sldId id="273" r:id="rId10"/>
    <p:sldId id="274" r:id="rId11"/>
    <p:sldId id="278" r:id="rId12"/>
    <p:sldId id="279" r:id="rId13"/>
    <p:sldId id="281" r:id="rId14"/>
    <p:sldId id="282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04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16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69" r:id="rId47"/>
    <p:sldId id="370" r:id="rId48"/>
    <p:sldId id="371" r:id="rId49"/>
    <p:sldId id="372" r:id="rId50"/>
    <p:sldId id="328" r:id="rId51"/>
    <p:sldId id="373" r:id="rId52"/>
    <p:sldId id="374" r:id="rId53"/>
    <p:sldId id="375" r:id="rId54"/>
    <p:sldId id="376" r:id="rId55"/>
    <p:sldId id="377" r:id="rId56"/>
    <p:sldId id="378" r:id="rId57"/>
    <p:sldId id="379" r:id="rId58"/>
    <p:sldId id="380" r:id="rId59"/>
    <p:sldId id="381" r:id="rId60"/>
    <p:sldId id="382" r:id="rId61"/>
    <p:sldId id="383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152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69BE8-9729-4CA7-9184-6CD7B605E222}" type="datetimeFigureOut">
              <a:rPr lang="en-US" smtClean="0"/>
              <a:pPr/>
              <a:t>7/18/2018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6506E-85A8-4000-BC5F-06D15839CB8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6506E-85A8-4000-BC5F-06D15839CB8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6506E-85A8-4000-BC5F-06D15839CB80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6506E-85A8-4000-BC5F-06D15839CB80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6506E-85A8-4000-BC5F-06D15839CB80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6506E-85A8-4000-BC5F-06D15839CB80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6506E-85A8-4000-BC5F-06D15839CB80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6506E-85A8-4000-BC5F-06D15839CB80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6506E-85A8-4000-BC5F-06D15839CB80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6506E-85A8-4000-BC5F-06D15839CB8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6506E-85A8-4000-BC5F-06D15839CB8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6506E-85A8-4000-BC5F-06D15839CB8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6506E-85A8-4000-BC5F-06D15839CB8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6506E-85A8-4000-BC5F-06D15839CB8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6506E-85A8-4000-BC5F-06D15839CB8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6506E-85A8-4000-BC5F-06D15839CB8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6506E-85A8-4000-BC5F-06D15839CB80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E63C-76FD-4259-B4ED-466C61DDAC20}" type="datetimeFigureOut">
              <a:rPr lang="en-US" smtClean="0"/>
              <a:pPr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B1CB-1B6D-4066-85F0-22AEA245A9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E63C-76FD-4259-B4ED-466C61DDAC20}" type="datetimeFigureOut">
              <a:rPr lang="en-US" smtClean="0"/>
              <a:pPr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B1CB-1B6D-4066-85F0-22AEA245A9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E63C-76FD-4259-B4ED-466C61DDAC20}" type="datetimeFigureOut">
              <a:rPr lang="en-US" smtClean="0"/>
              <a:pPr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B1CB-1B6D-4066-85F0-22AEA245A9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E63C-76FD-4259-B4ED-466C61DDAC20}" type="datetimeFigureOut">
              <a:rPr lang="en-US" smtClean="0"/>
              <a:pPr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B1CB-1B6D-4066-85F0-22AEA245A9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E63C-76FD-4259-B4ED-466C61DDAC20}" type="datetimeFigureOut">
              <a:rPr lang="en-US" smtClean="0"/>
              <a:pPr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B1CB-1B6D-4066-85F0-22AEA245A9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E63C-76FD-4259-B4ED-466C61DDAC20}" type="datetimeFigureOut">
              <a:rPr lang="en-US" smtClean="0"/>
              <a:pPr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B1CB-1B6D-4066-85F0-22AEA245A9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E63C-76FD-4259-B4ED-466C61DDAC20}" type="datetimeFigureOut">
              <a:rPr lang="en-US" smtClean="0"/>
              <a:pPr/>
              <a:t>7/18/2018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B1CB-1B6D-4066-85F0-22AEA245A9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E63C-76FD-4259-B4ED-466C61DDAC20}" type="datetimeFigureOut">
              <a:rPr lang="en-US" smtClean="0"/>
              <a:pPr/>
              <a:t>7/18/2018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B1CB-1B6D-4066-85F0-22AEA245A9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E63C-76FD-4259-B4ED-466C61DDAC20}" type="datetimeFigureOut">
              <a:rPr lang="en-US" smtClean="0"/>
              <a:pPr/>
              <a:t>7/18/2018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B1CB-1B6D-4066-85F0-22AEA245A9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E63C-76FD-4259-B4ED-466C61DDAC20}" type="datetimeFigureOut">
              <a:rPr lang="en-US" smtClean="0"/>
              <a:pPr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B1CB-1B6D-4066-85F0-22AEA245A9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E63C-76FD-4259-B4ED-466C61DDAC20}" type="datetimeFigureOut">
              <a:rPr lang="en-US" smtClean="0"/>
              <a:pPr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BB1CB-1B6D-4066-85F0-22AEA245A9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E63C-76FD-4259-B4ED-466C61DDAC20}" type="datetimeFigureOut">
              <a:rPr lang="en-US" smtClean="0"/>
              <a:pPr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BB1CB-1B6D-4066-85F0-22AEA245A95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Parameter Comparison 2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Bundle 8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Left: 7; Right: 8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752600"/>
            <a:ext cx="423862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7720" y="1752600"/>
            <a:ext cx="4297680" cy="429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Bundle 9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Left: 6; Right: 7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927860"/>
            <a:ext cx="3840480" cy="3787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4837" y="1943100"/>
            <a:ext cx="4348163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Bundle 10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Left: 6; Right: 7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975" y="1914525"/>
            <a:ext cx="4238625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905000"/>
            <a:ext cx="4342448" cy="397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11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6; Right: 7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" y="1933575"/>
            <a:ext cx="4000500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828800"/>
            <a:ext cx="4218623" cy="387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Eps</a:t>
            </a:r>
            <a:r>
              <a:rPr lang="en-US" sz="9600" dirty="0" smtClean="0"/>
              <a:t> = 12, Y=1</a:t>
            </a:r>
            <a:endParaRPr lang="en-US" sz="9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165" y="1899285"/>
            <a:ext cx="8814435" cy="412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1</a:t>
            </a: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12; Right: 13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1582103"/>
            <a:ext cx="8801100" cy="3980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2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12; Right: 13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 l="26540"/>
          <a:stretch>
            <a:fillRect/>
          </a:stretch>
        </p:blipFill>
        <p:spPr bwMode="auto">
          <a:xfrm>
            <a:off x="762000" y="1524000"/>
            <a:ext cx="3720480" cy="4416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/>
          <a:srcRect r="21666"/>
          <a:stretch>
            <a:fillRect/>
          </a:stretch>
        </p:blipFill>
        <p:spPr bwMode="auto">
          <a:xfrm>
            <a:off x="4659819" y="1524000"/>
            <a:ext cx="3741102" cy="4447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Bundle 3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Left: 10; Right: 12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 l="29762"/>
          <a:stretch>
            <a:fillRect/>
          </a:stretch>
        </p:blipFill>
        <p:spPr bwMode="auto">
          <a:xfrm>
            <a:off x="444505" y="1590675"/>
            <a:ext cx="404621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 r="20284"/>
          <a:stretch>
            <a:fillRect/>
          </a:stretch>
        </p:blipFill>
        <p:spPr bwMode="auto">
          <a:xfrm>
            <a:off x="4652011" y="1579244"/>
            <a:ext cx="4051597" cy="4403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4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10; Right: 11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4065"/>
          <a:stretch>
            <a:fillRect/>
          </a:stretch>
        </p:blipFill>
        <p:spPr bwMode="auto">
          <a:xfrm>
            <a:off x="0" y="1600200"/>
            <a:ext cx="4495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0100" y="1562100"/>
            <a:ext cx="453390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5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8; Right: 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Eps</a:t>
            </a:r>
            <a:r>
              <a:rPr lang="en-US" sz="9600" dirty="0" smtClean="0"/>
              <a:t> = 9, Y=2.5</a:t>
            </a:r>
            <a:endParaRPr lang="en-US" sz="9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l="7722"/>
          <a:stretch>
            <a:fillRect/>
          </a:stretch>
        </p:blipFill>
        <p:spPr bwMode="auto">
          <a:xfrm>
            <a:off x="-76200" y="1600200"/>
            <a:ext cx="4552950" cy="370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 r="25252"/>
          <a:stretch>
            <a:fillRect/>
          </a:stretch>
        </p:blipFill>
        <p:spPr bwMode="auto">
          <a:xfrm>
            <a:off x="4632960" y="1569720"/>
            <a:ext cx="4511040" cy="368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6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8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; Right: 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881187"/>
            <a:ext cx="3687604" cy="3066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866900"/>
            <a:ext cx="33528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7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7; Right: 8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752600"/>
            <a:ext cx="3771900" cy="3310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752600"/>
            <a:ext cx="38100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8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7; Right: 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09800"/>
            <a:ext cx="3886200" cy="3521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209800"/>
            <a:ext cx="38862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9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6; Right: 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370" y="1828800"/>
            <a:ext cx="4354830" cy="3737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4887" y="1828800"/>
            <a:ext cx="4100513" cy="376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10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6; Right: 7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0100" y="1676400"/>
            <a:ext cx="422910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414337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11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6; Right: 7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Eps</a:t>
            </a:r>
            <a:r>
              <a:rPr lang="en-US" sz="9600" dirty="0" smtClean="0"/>
              <a:t> = 12, Y=2</a:t>
            </a:r>
            <a:endParaRPr lang="en-US" sz="9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492" y="1600200"/>
            <a:ext cx="8861108" cy="4060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1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12; Right: 13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165" y="1600200"/>
            <a:ext cx="8814435" cy="403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2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12; Right: 13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" y="1600200"/>
            <a:ext cx="8854440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3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10; Right: 11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1</a:t>
            </a: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12; Right: 13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982" y="1828800"/>
            <a:ext cx="8674418" cy="4060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 l="19096"/>
          <a:stretch>
            <a:fillRect/>
          </a:stretch>
        </p:blipFill>
        <p:spPr bwMode="auto">
          <a:xfrm>
            <a:off x="0" y="1571625"/>
            <a:ext cx="4519613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 r="16817"/>
          <a:stretch>
            <a:fillRect/>
          </a:stretch>
        </p:blipFill>
        <p:spPr bwMode="auto">
          <a:xfrm>
            <a:off x="4621054" y="1557337"/>
            <a:ext cx="4522946" cy="459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4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10; Right: 11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1714500"/>
            <a:ext cx="37719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1540" y="1676400"/>
            <a:ext cx="3909060" cy="358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5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8; Right: 9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00200"/>
            <a:ext cx="390525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600200"/>
            <a:ext cx="3581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6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8; Right: 9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828800"/>
            <a:ext cx="3760470" cy="3312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6300" y="1828800"/>
            <a:ext cx="36957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7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7; Right: 8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600200"/>
            <a:ext cx="4640580" cy="452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" y="1600200"/>
            <a:ext cx="43815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8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7; Right: 8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290" y="1524000"/>
            <a:ext cx="408051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524000"/>
            <a:ext cx="39624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9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6; Right: 7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550" y="1476375"/>
            <a:ext cx="4286250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434465"/>
            <a:ext cx="4309110" cy="4585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10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6; Right: 7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775" y="1466850"/>
            <a:ext cx="454342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1469707"/>
            <a:ext cx="4269105" cy="4397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11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6; Right: 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Eps</a:t>
            </a:r>
            <a:r>
              <a:rPr lang="en-US" sz="9600" dirty="0" smtClean="0"/>
              <a:t> = 12, Y=3</a:t>
            </a:r>
            <a:endParaRPr lang="en-US" sz="9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" y="1600200"/>
            <a:ext cx="8907780" cy="4013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1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12; Right: 13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Bundle 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Left: 12; Right: 13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1828800"/>
            <a:ext cx="8801100" cy="404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497" y="1600200"/>
            <a:ext cx="8821103" cy="4093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2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12; Right: 13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495" y="1600200"/>
            <a:ext cx="8841105" cy="3173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3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10; Right: 11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 l="6368"/>
          <a:stretch>
            <a:fillRect/>
          </a:stretch>
        </p:blipFill>
        <p:spPr bwMode="auto">
          <a:xfrm>
            <a:off x="0" y="1600200"/>
            <a:ext cx="4481513" cy="426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4862" y="1600199"/>
            <a:ext cx="4520565" cy="422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4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10; Right: 11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00200"/>
            <a:ext cx="40005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600200"/>
            <a:ext cx="4046220" cy="396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5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8; Right: 9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610" y="1600200"/>
            <a:ext cx="4187190" cy="397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55356" y="1600200"/>
            <a:ext cx="4007644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6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8; Right: 9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600200"/>
            <a:ext cx="384810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7" y="1600200"/>
            <a:ext cx="3967163" cy="370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7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7; Right: 8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3867150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600200"/>
            <a:ext cx="3629025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8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7; Right: 8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828800"/>
            <a:ext cx="4162425" cy="4030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828800"/>
            <a:ext cx="4267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9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6; Right: 7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3440" y="1813560"/>
            <a:ext cx="4328160" cy="4206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730" y="1826895"/>
            <a:ext cx="4370070" cy="4192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10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6; Right: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7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81150"/>
            <a:ext cx="408622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590675"/>
            <a:ext cx="4314825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11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6; Right: 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3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10; Right: 11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828800"/>
            <a:ext cx="4067175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0580" y="1828800"/>
            <a:ext cx="4198620" cy="3909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>
            <a:noAutofit/>
          </a:bodyPr>
          <a:lstStyle/>
          <a:p>
            <a:r>
              <a:rPr lang="en-US" sz="9600" dirty="0" err="1" smtClean="0"/>
              <a:t>Eps</a:t>
            </a:r>
            <a:r>
              <a:rPr lang="en-US" sz="9600" dirty="0" smtClean="0"/>
              <a:t> = 15, Y= 4</a:t>
            </a:r>
            <a:endParaRPr lang="en-US" sz="96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1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12; Right: 13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505" y="1600200"/>
            <a:ext cx="8761095" cy="3987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2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12; Right: 13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05915"/>
            <a:ext cx="8734425" cy="3880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3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10; Right: 11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00200"/>
            <a:ext cx="457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600200"/>
            <a:ext cx="41148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4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10; Right: 11</a:t>
            </a: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 cstate="print"/>
          <a:srcRect r="3281"/>
          <a:stretch>
            <a:fillRect/>
          </a:stretch>
        </p:blipFill>
        <p:spPr bwMode="auto">
          <a:xfrm>
            <a:off x="4652010" y="1780222"/>
            <a:ext cx="4491990" cy="4315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28800"/>
            <a:ext cx="4451985" cy="427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5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8; Right: 9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38375"/>
            <a:ext cx="4000500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221230"/>
            <a:ext cx="4198620" cy="3646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6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8; Right: 9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" y="1981200"/>
            <a:ext cx="408622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931670"/>
            <a:ext cx="4449128" cy="4011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7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7; Right: 8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1981199"/>
            <a:ext cx="42291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3900" y="1981200"/>
            <a:ext cx="4457700" cy="4080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8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7; Right: 8</a:t>
            </a: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0575" y="1828800"/>
            <a:ext cx="4314825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" y="1828800"/>
            <a:ext cx="421386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9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6; Right: 7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828800"/>
            <a:ext cx="396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828801"/>
            <a:ext cx="4334828" cy="415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4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10; Right: 11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212" y="1828800"/>
            <a:ext cx="4167188" cy="407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93717" y="1828800"/>
            <a:ext cx="4321683" cy="4082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10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6; Right: 7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275" y="1752600"/>
            <a:ext cx="42005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8680" y="1752600"/>
            <a:ext cx="4160520" cy="4080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11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6; Right: 7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828800"/>
            <a:ext cx="4191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5820" y="1828801"/>
            <a:ext cx="4183380" cy="387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5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8; Right: 9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905000"/>
            <a:ext cx="4029075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1905000"/>
            <a:ext cx="4583906" cy="3887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Bundle 6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Left: 8; Right: 9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985" y="1981200"/>
            <a:ext cx="438721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6325" y="1981200"/>
            <a:ext cx="395287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Bundle 7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Left: 7; Right: 8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0" y="1924050"/>
            <a:ext cx="440055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2490" y="1954530"/>
            <a:ext cx="4309110" cy="391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4678</TotalTime>
  <Words>156</Words>
  <Application>Microsoft Office PowerPoint</Application>
  <PresentationFormat>On-screen Show (4:3)</PresentationFormat>
  <Paragraphs>77</Paragraphs>
  <Slides>61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Parameter Comparison 2</vt:lpstr>
      <vt:lpstr>Eps = 9, Y=2.5</vt:lpstr>
      <vt:lpstr>Slide 3</vt:lpstr>
      <vt:lpstr>Bundle 2 Left: 12; Right: 13</vt:lpstr>
      <vt:lpstr>Slide 5</vt:lpstr>
      <vt:lpstr>Slide 6</vt:lpstr>
      <vt:lpstr>Slide 7</vt:lpstr>
      <vt:lpstr>Slide 8</vt:lpstr>
      <vt:lpstr>Bundle 7 Left: 7; Right: 8</vt:lpstr>
      <vt:lpstr>Bundle 8 Left: 7; Right: 8</vt:lpstr>
      <vt:lpstr>Bundle 9 Left: 6; Right: 7</vt:lpstr>
      <vt:lpstr>Bundle 10 Left: 6; Right: 7</vt:lpstr>
      <vt:lpstr>Slide 13</vt:lpstr>
      <vt:lpstr>Eps = 12, Y=1</vt:lpstr>
      <vt:lpstr>Slide 15</vt:lpstr>
      <vt:lpstr>Slide 16</vt:lpstr>
      <vt:lpstr>Bundle 3 Left: 10; Right: 12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Eps = 12, Y=2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Eps = 12, Y=3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Eps = 15, Y= 4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Parameter Comparison 2</dc:title>
  <dc:creator>astrelke</dc:creator>
  <cp:lastModifiedBy>astrelke</cp:lastModifiedBy>
  <cp:revision>14</cp:revision>
  <dcterms:created xsi:type="dcterms:W3CDTF">2018-07-14T21:13:25Z</dcterms:created>
  <dcterms:modified xsi:type="dcterms:W3CDTF">2018-07-18T17:09:00Z</dcterms:modified>
</cp:coreProperties>
</file>